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FF6600"/>
    <a:srgbClr val="FF9900"/>
    <a:srgbClr val="009900"/>
    <a:srgbClr val="B9A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24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94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518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46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25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235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7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77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12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891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249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867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788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080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875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38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17CFDC-0EB6-443B-976F-8076C4A92763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5E8859-6710-4C89-ACFB-6DF04FA573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91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Профилактическая неделя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05990" y="3657597"/>
            <a:ext cx="6815669" cy="1320802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  <a:scene3d>
              <a:camera prst="perspectiveFront"/>
              <a:lightRig rig="threePt" dir="t"/>
            </a:scene3d>
          </a:bodyPr>
          <a:lstStyle/>
          <a:p>
            <a:r>
              <a:rPr lang="ru-RU" sz="36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«</a:t>
            </a:r>
            <a:r>
              <a:rPr lang="ru-RU" sz="40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</a:t>
            </a:r>
            <a:r>
              <a:rPr lang="ru-RU" sz="4000" b="1" dirty="0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</a:t>
            </a:r>
            <a:r>
              <a:rPr lang="ru-RU" sz="4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</a:t>
            </a:r>
            <a:r>
              <a:rPr lang="ru-RU" sz="4000" b="1" dirty="0" smtClean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</a:t>
            </a:r>
            <a:r>
              <a:rPr lang="ru-RU" sz="4000" b="1" dirty="0" smtClean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</a:t>
            </a:r>
            <a:r>
              <a:rPr lang="ru-RU" sz="40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ц</a:t>
            </a:r>
            <a:r>
              <a:rPr lang="ru-RU" sz="4000" b="1" dirty="0" smtClean="0">
                <a:ln w="6600">
                  <a:solidFill>
                    <a:srgbClr val="FF6600"/>
                  </a:solidFill>
                  <a:prstDash val="solid"/>
                </a:ln>
                <a:solidFill>
                  <a:srgbClr val="FF99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</a:t>
            </a:r>
            <a:r>
              <a:rPr lang="ru-RU" sz="4000" b="1" dirty="0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е</a:t>
            </a:r>
            <a:r>
              <a:rPr lang="ru-RU" sz="40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</a:t>
            </a:r>
            <a:r>
              <a:rPr lang="ru-RU" sz="4000" b="1" dirty="0" smtClean="0">
                <a:ln w="66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</a:t>
            </a:r>
            <a:r>
              <a:rPr lang="ru-RU" sz="4000" b="1" dirty="0" smtClean="0">
                <a:ln w="6600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</a:t>
            </a:r>
            <a:r>
              <a:rPr lang="ru-RU" sz="4000" b="1" dirty="0" smtClean="0">
                <a:ln w="66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я</a:t>
            </a:r>
            <a:r>
              <a:rPr lang="ru-RU" sz="36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36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</a:t>
            </a:r>
            <a:r>
              <a:rPr lang="ru-RU" sz="3600" b="1" dirty="0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е</a:t>
            </a:r>
            <a:r>
              <a:rPr lang="ru-RU" sz="36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</a:t>
            </a:r>
            <a:r>
              <a:rPr lang="ru-RU" sz="3600" b="1" dirty="0" smtClean="0">
                <a:ln w="6600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е</a:t>
            </a:r>
            <a:r>
              <a:rPr lang="ru-RU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л</a:t>
            </a:r>
            <a:r>
              <a:rPr lang="ru-RU" sz="3600" b="1" dirty="0" smtClean="0">
                <a:ln w="66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я</a:t>
            </a:r>
            <a:r>
              <a:rPr lang="ru-RU" sz="3600" b="1" dirty="0" smtClean="0">
                <a:ln w="6600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»</a:t>
            </a:r>
            <a:endParaRPr lang="ru-RU" sz="3600" b="1" dirty="0">
              <a:ln w="6600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82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624"/>
          <a:stretch/>
        </p:blipFill>
        <p:spPr>
          <a:xfrm>
            <a:off x="2918943" y="154547"/>
            <a:ext cx="5876565" cy="629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6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Черно-белый день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51" y="2247900"/>
            <a:ext cx="3939612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админ\Desktop\Новая папка (2)\IMG-76dac695538f2c364c3c66418a5e0f11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1" y="2352675"/>
            <a:ext cx="3441698" cy="25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\Desktop\IMG-eb2d8ef29f0adfd12161c427bee91a69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5" y="2105023"/>
            <a:ext cx="2307431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IMG-6ac03a951956d570fa326e242cd7d461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3705223"/>
            <a:ext cx="1843088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6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n w="3175" cmpd="sng">
                  <a:solidFill>
                    <a:srgbClr val="FF9900"/>
                  </a:solidFill>
                </a:ln>
                <a:solidFill>
                  <a:srgbClr val="FF6600"/>
                </a:solidFill>
              </a:rPr>
              <a:t>Оранжевый</a:t>
            </a:r>
            <a:r>
              <a:rPr lang="ru-RU" sz="5400" b="1" dirty="0" smtClean="0">
                <a:ln w="3175" cmpd="sng">
                  <a:solidFill>
                    <a:srgbClr val="FF99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ru-RU" sz="5400" b="1" dirty="0" smtClean="0">
                <a:ln w="3175" cmpd="sng">
                  <a:solidFill>
                    <a:srgbClr val="FF9900"/>
                  </a:solidFill>
                </a:ln>
                <a:solidFill>
                  <a:srgbClr val="FF6600"/>
                </a:solidFill>
              </a:rPr>
              <a:t>день</a:t>
            </a:r>
            <a:endParaRPr lang="ru-RU" sz="5400" b="1" dirty="0">
              <a:ln w="3175" cmpd="sng">
                <a:solidFill>
                  <a:srgbClr val="FF9900"/>
                </a:solidFill>
              </a:ln>
              <a:solidFill>
                <a:srgbClr val="FF6600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914" y="2037306"/>
            <a:ext cx="2894612" cy="1554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5" y="1952623"/>
            <a:ext cx="2938463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админ\Desktop\Новая папка (2)\IMG_20200922_1322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3698080"/>
            <a:ext cx="3438526" cy="257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админ\Desktop\Новая папка (2)\IMG-0c4d5172f266c0c64da3c7e8e9795924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6" y="3768327"/>
            <a:ext cx="3251199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дмин\Desktop\IMG-ea8b6de9df55f57e38df842ad45a1ed7-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5" y="1952623"/>
            <a:ext cx="2654297" cy="199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9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518493"/>
            <a:ext cx="9601196" cy="83379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Красный день</a:t>
            </a:r>
            <a:endParaRPr lang="ru-RU" sz="54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552380"/>
            <a:ext cx="9601196" cy="331893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Медиа-тематические переменки</a:t>
            </a:r>
            <a:r>
              <a:rPr lang="ru-RU" dirty="0" smtClean="0"/>
              <a:t>. Для ребят были организованы просмотры видео-ролики о конфликтах и способах их разрешения.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2" b="11651"/>
          <a:stretch/>
        </p:blipFill>
        <p:spPr>
          <a:xfrm>
            <a:off x="5168719" y="3686456"/>
            <a:ext cx="5452055" cy="25113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92" y="2678804"/>
            <a:ext cx="4284372" cy="32132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538" y="2591752"/>
            <a:ext cx="3133859" cy="23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531372"/>
            <a:ext cx="9601196" cy="808031"/>
          </a:xfrm>
        </p:spPr>
        <p:txBody>
          <a:bodyPr>
            <a:normAutofit fontScale="90000"/>
          </a:bodyPr>
          <a:lstStyle/>
          <a:p>
            <a:r>
              <a:rPr lang="ru-RU" sz="6600" b="1" spc="50" dirty="0" smtClean="0">
                <a:ln w="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Синий день</a:t>
            </a:r>
            <a:endParaRPr lang="ru-RU" sz="6600" b="1" spc="50" dirty="0">
              <a:ln w="0">
                <a:solidFill>
                  <a:srgbClr val="0000FF"/>
                </a:solidFill>
              </a:ln>
              <a:solidFill>
                <a:srgbClr val="0000F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8764" y="1496179"/>
            <a:ext cx="9601196" cy="3318936"/>
          </a:xfrm>
        </p:spPr>
        <p:txBody>
          <a:bodyPr/>
          <a:lstStyle/>
          <a:p>
            <a:r>
              <a:rPr lang="ru-RU" dirty="0" smtClean="0"/>
              <a:t>День подвижных игр. Весело и задорно провели ребята этот день. Он завершился зажигательным танцем под гимн РДШ.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/>
          <a:stretch/>
        </p:blipFill>
        <p:spPr>
          <a:xfrm>
            <a:off x="4471961" y="2540115"/>
            <a:ext cx="3103521" cy="29490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42"/>
          <a:stretch/>
        </p:blipFill>
        <p:spPr>
          <a:xfrm>
            <a:off x="7941710" y="2540115"/>
            <a:ext cx="3391585" cy="2951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9"/>
          <a:stretch/>
        </p:blipFill>
        <p:spPr>
          <a:xfrm>
            <a:off x="684370" y="2540115"/>
            <a:ext cx="3693643" cy="337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8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n w="3175" cmpd="sng">
                  <a:solidFill>
                    <a:srgbClr val="009900"/>
                  </a:solidFill>
                </a:ln>
                <a:solidFill>
                  <a:srgbClr val="009900"/>
                </a:solidFill>
              </a:rPr>
              <a:t>Зелёный день</a:t>
            </a:r>
            <a:endParaRPr lang="ru-RU" sz="6000" b="1" dirty="0">
              <a:ln w="3175" cmpd="sng">
                <a:solidFill>
                  <a:srgbClr val="009900"/>
                </a:solidFill>
              </a:ln>
              <a:solidFill>
                <a:srgbClr val="00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админ\Desktop\Новая папка\IMG_20200305_085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6" y="2576512"/>
            <a:ext cx="4182532" cy="235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esktop\Новая папка (2)\IMG_20200923_1305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05100"/>
            <a:ext cx="3225799" cy="241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252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олочн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97</TotalTime>
  <Words>52</Words>
  <Application>Microsoft Office PowerPoint</Application>
  <PresentationFormat>Произвольный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Натуральные материалы</vt:lpstr>
      <vt:lpstr>Профилактическая неделя</vt:lpstr>
      <vt:lpstr>Презентация PowerPoint</vt:lpstr>
      <vt:lpstr>Черно-белый день</vt:lpstr>
      <vt:lpstr>Оранжевый день</vt:lpstr>
      <vt:lpstr>Красный день</vt:lpstr>
      <vt:lpstr>Синий день</vt:lpstr>
      <vt:lpstr>Зелёный день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Профилактическая неделя</dc:title>
  <dc:creator>Элемент</dc:creator>
  <cp:lastModifiedBy>админ</cp:lastModifiedBy>
  <cp:revision>8</cp:revision>
  <dcterms:created xsi:type="dcterms:W3CDTF">2020-10-15T07:21:03Z</dcterms:created>
  <dcterms:modified xsi:type="dcterms:W3CDTF">2020-10-18T08:45:51Z</dcterms:modified>
</cp:coreProperties>
</file>